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1" r:id="rId2"/>
    <p:sldId id="298" r:id="rId3"/>
    <p:sldId id="301" r:id="rId4"/>
    <p:sldId id="322" r:id="rId5"/>
    <p:sldId id="300" r:id="rId6"/>
    <p:sldId id="312" r:id="rId7"/>
    <p:sldId id="306" r:id="rId8"/>
    <p:sldId id="323" r:id="rId9"/>
    <p:sldId id="280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2F3E3-C137-4635-876B-6D611E8ACF57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E3CE6-670B-47FF-A372-3C7FDB035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28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259E0B1-58D1-2ED3-F405-89E61A55FA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5B46041-1D5F-5D6F-DA79-60C9B7697F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7C41DABD-3815-7FFB-89EB-D11C6A14F6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C0D9692-9317-4F22-9764-698CB5470E1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915E-77A7-84DE-BE48-A32230DD5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6F6892-402E-DBC0-A96E-7F08D0E30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978FD-37E3-8365-57AF-CDBD0224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14879-447F-E915-8E01-5F5C317C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41965-4DC3-B271-7635-9C95B9CA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1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F4152-406D-DD59-9D4C-5EB418DD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6A6A5-C6F0-5D1C-20EB-1BC29C8EC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C18E3-6C57-04B2-8009-F5AD286D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6AC00-A664-EBB2-DF34-126E1F521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B0337-1A22-B233-ED59-8D4363C0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1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ACA1E2-DC08-33BD-86C0-B0ABEE09F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41F3F-3E8F-98FE-6EE0-57AEF3BC1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105F5-CC48-235B-BA76-6B4FAD79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E6090-4703-C9EA-C262-B248A1F0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8CA97-9DBD-A400-A5C1-99C5FF99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roplets-HD-Content-R1d.png">
            <a:extLst>
              <a:ext uri="{FF2B5EF4-FFF2-40B4-BE49-F238E27FC236}">
                <a16:creationId xmlns:a16="http://schemas.microsoft.com/office/drawing/2014/main" id="{7A518CBA-0637-694C-0A55-6B6139C79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C68D9-74DB-9CF9-7796-D175769B9B5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FCBA-FCE8-4502-A020-15BB7DD1AD99}" type="datetimeFigureOut">
              <a:rPr lang="en-US"/>
              <a:pPr>
                <a:defRPr/>
              </a:pPr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8703D-64A3-DD2C-FFB0-F3DD0625E1F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A3A40-2B8F-5BAA-9436-58088FF7A7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6E5EC5A-8486-4FCA-8061-A7F6DDE82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12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023CD-4041-54B7-E0A5-A1A1506E5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16446-8F6E-B578-51D9-CE7FC9F1E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6C52-9613-7E32-4EFC-6C5C29FB4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7619C-F8EC-69E3-6ECB-9EADAC73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A092F-DB1D-E2F3-EAD1-42A886F7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4A45-854A-EA54-01F8-56DED64FF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E7C9F-BDE1-DBD6-0306-4AA3B4158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9802B-8B33-E6BC-3735-1A73E1118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55CB4-AF2D-92E6-2CC1-C043E6D7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CB1F0-742B-9227-DB96-93AA6573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8F950-9D40-4729-DF0C-A2F34CB3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5A440-0092-449C-F0B3-8102E2BFC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08904-F6BE-7EE9-06EC-6B617BDC5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0965B-FAAF-A350-8AFD-80CEBE45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61DB2-B647-347F-19FD-8B3238012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CB70-1A03-D41E-9DE8-3C7E9B2C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E593-6BBB-27FE-8365-6653633B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23E0C-0B3B-0950-5374-C2C724E04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E1763-6FD0-B5E2-BA3A-3AFF9C7E3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89721-8793-F254-88DE-3CFE8C950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6EB8C-3AAE-781F-F17A-74ED439BA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499B61-20F0-98D6-F3D2-440CEEBE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A9ECAB-AD7E-68A7-6168-36987C29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06DFA-FD67-1181-6568-34CD505F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0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BC07A-D3EF-9CC7-4D95-C379AECC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37F52B-1817-37E2-B64F-B285A5E9D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9B5F6-DC34-DB8B-4012-83BCDD9B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D3E2B-3777-2D92-A351-42DEDA96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993E4-00B4-46F2-464D-F770C9AE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F20E2-9379-BF1E-31AC-BD63C3A2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89A4E-124D-2937-50FA-2ACD45E2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0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1BAFD-C169-C974-3E91-E25F6867D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C6F87-D0D8-6D63-9A2A-1E3417926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B1FF6-8E88-708D-F8E5-623503F6A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E41B2-7BE3-649C-0BC1-7C3D5438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402FC-3DC6-4536-4AF2-60C30C89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A7B27-FB6B-0259-06A6-15B6EFBB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1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C9C8-DBFA-C45B-BAA6-2CE9FA8E0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5A358-0BA6-B483-4F77-1C482FFB8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792A5-1791-E327-2ADD-861F8BD65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896E1-EEAA-1B25-A3B3-7E028486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4943C-4C12-B2CE-CAB0-AA62AF95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D3639-DE59-1A1F-9F47-F213C9CF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8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8EE58-2636-F7B0-4C40-9DB3A62F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D7869-1417-F9D7-1C84-5516CB512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F5429-B087-CEF0-74E0-55B995993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7D55-1D2F-403F-9870-4F3B3776D601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1B9ED-1205-D049-AE01-60102DDFA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D7357-78EF-A15A-7BFD-49A90DA66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9EF76-ED1D-4EDE-9B15-1B54F919E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5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9">
            <a:extLst>
              <a:ext uri="{FF2B5EF4-FFF2-40B4-BE49-F238E27FC236}">
                <a16:creationId xmlns:a16="http://schemas.microsoft.com/office/drawing/2014/main" id="{1DB2BDEA-BA00-4BA8-0072-2D2E75626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98838"/>
            <a:ext cx="511175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3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Trịnh Thị Thanh Dung</a:t>
            </a:r>
          </a:p>
        </p:txBody>
      </p:sp>
      <p:sp>
        <p:nvSpPr>
          <p:cNvPr id="3075" name="TextBox 1">
            <a:extLst>
              <a:ext uri="{FF2B5EF4-FFF2-40B4-BE49-F238E27FC236}">
                <a16:creationId xmlns:a16="http://schemas.microsoft.com/office/drawing/2014/main" id="{67B204DB-1563-3342-558D-844C00CC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1573214"/>
            <a:ext cx="6765925" cy="14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 THỤY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 4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5">
            <a:extLst>
              <a:ext uri="{FF2B5EF4-FFF2-40B4-BE49-F238E27FC236}">
                <a16:creationId xmlns:a16="http://schemas.microsoft.com/office/drawing/2014/main" id="{C111DFB3-F8BE-F33E-665D-0D562C6D219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24250" y="2425700"/>
            <a:ext cx="5143500" cy="1028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2700" kern="10">
                <a:gradFill rotWithShape="1">
                  <a:gsLst>
                    <a:gs pos="0">
                      <a:schemeClr val="tx1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EM!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14E5C2D-1F3B-EF9C-BFB6-F79FCDAB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500" b="1" dirty="0">
                <a:solidFill>
                  <a:srgbClr val="FF0000"/>
                </a:solidFill>
              </a:rPr>
              <a:t>BÀI 5:</a:t>
            </a:r>
            <a:r>
              <a:rPr lang="en-US" altLang="en-US" sz="15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sz="4500" b="1" dirty="0" err="1">
                <a:solidFill>
                  <a:srgbClr val="FF0000"/>
                </a:solidFill>
              </a:rPr>
              <a:t>Sử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dụng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thiết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bị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lưu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trữ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sz="4500" b="1" dirty="0" err="1">
                <a:solidFill>
                  <a:srgbClr val="FF0000"/>
                </a:solidFill>
              </a:rPr>
              <a:t>ngoài</a:t>
            </a:r>
            <a:r>
              <a:rPr lang="en-US" sz="4500" b="1" dirty="0">
                <a:solidFill>
                  <a:srgbClr val="FF0000"/>
                </a:solidFill>
              </a:rPr>
              <a:t> </a:t>
            </a:r>
            <a:r>
              <a:rPr lang="en-US" altLang="en-US" sz="4500" b="1" dirty="0">
                <a:solidFill>
                  <a:srgbClr val="FF0000"/>
                </a:solidFill>
              </a:rPr>
              <a:t>(T2)</a:t>
            </a:r>
            <a:br>
              <a:rPr lang="en-US" altLang="en-US" sz="6600" b="1" dirty="0">
                <a:solidFill>
                  <a:srgbClr val="FF0000"/>
                </a:solidFill>
              </a:rPr>
            </a:br>
            <a:endParaRPr lang="en-US" alt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F47E5B8-0EEC-E539-DFD4-824106462500}"/>
              </a:ext>
            </a:extLst>
          </p:cNvPr>
          <p:cNvSpPr/>
          <p:nvPr/>
        </p:nvSpPr>
        <p:spPr>
          <a:xfrm>
            <a:off x="2063122" y="847663"/>
            <a:ext cx="7558223" cy="15670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583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 new roman"/>
                <a:cs typeface="Arial" charset="0"/>
              </a:rPr>
              <a:t>TRÒ CHƠI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98A4CB-B8ED-4084-A3EE-5516A81B2C6F}"/>
              </a:ext>
            </a:extLst>
          </p:cNvPr>
          <p:cNvSpPr/>
          <p:nvPr/>
        </p:nvSpPr>
        <p:spPr>
          <a:xfrm>
            <a:off x="2494725" y="2926876"/>
            <a:ext cx="7100346" cy="111812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66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 new roman"/>
                <a:cs typeface="Arial" charset="0"/>
              </a:rPr>
              <a:t>Ai NHANH HƠN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12">
            <a:extLst>
              <a:ext uri="{FF2B5EF4-FFF2-40B4-BE49-F238E27FC236}">
                <a16:creationId xmlns:a16="http://schemas.microsoft.com/office/drawing/2014/main" id="{CF4AC541-5107-A849-64A1-CF642F00C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334" y="1157552"/>
            <a:ext cx="6011333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667" b="1">
              <a:solidFill>
                <a:srgbClr val="FF0000"/>
              </a:solidFill>
              <a:latin typeface=".VnTimeH" pitchFamily="34" charset="0"/>
              <a:cs typeface="Arial" panose="020B0604020202020204" pitchFamily="34" charset="0"/>
            </a:endParaRPr>
          </a:p>
        </p:txBody>
      </p:sp>
      <p:pic>
        <p:nvPicPr>
          <p:cNvPr id="32772" name="Picture 13" descr="bell">
            <a:extLst>
              <a:ext uri="{FF2B5EF4-FFF2-40B4-BE49-F238E27FC236}">
                <a16:creationId xmlns:a16="http://schemas.microsoft.com/office/drawing/2014/main" id="{2DC997F4-077E-EE86-E5A9-DEDD41D8F5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482990" y="-113770"/>
            <a:ext cx="1275292" cy="119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7">
            <a:extLst>
              <a:ext uri="{FF2B5EF4-FFF2-40B4-BE49-F238E27FC236}">
                <a16:creationId xmlns:a16="http://schemas.microsoft.com/office/drawing/2014/main" id="{78D25DEB-ACCE-C248-C97D-70B6F82F3B5A}"/>
              </a:ext>
            </a:extLst>
          </p:cNvPr>
          <p:cNvGrpSpPr>
            <a:grpSpLocks/>
          </p:cNvGrpSpPr>
          <p:nvPr/>
        </p:nvGrpSpPr>
        <p:grpSpPr bwMode="auto">
          <a:xfrm>
            <a:off x="1227667" y="764352"/>
            <a:ext cx="8950854" cy="1237516"/>
            <a:chOff x="66" y="744"/>
            <a:chExt cx="4918" cy="1353"/>
          </a:xfrm>
        </p:grpSpPr>
        <p:sp>
          <p:nvSpPr>
            <p:cNvPr id="32794" name="Rectangle 18" descr="Parchment">
              <a:extLst>
                <a:ext uri="{FF2B5EF4-FFF2-40B4-BE49-F238E27FC236}">
                  <a16:creationId xmlns:a16="http://schemas.microsoft.com/office/drawing/2014/main" id="{69B56E3D-8F92-C55E-78BF-8E2879511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1138"/>
              <a:ext cx="101" cy="353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2795" name="AutoShape 19" descr="Parchment">
              <a:extLst>
                <a:ext uri="{FF2B5EF4-FFF2-40B4-BE49-F238E27FC236}">
                  <a16:creationId xmlns:a16="http://schemas.microsoft.com/office/drawing/2014/main" id="{BC62D43D-5F4D-A4B7-01DE-1FEF2F61B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" y="744"/>
              <a:ext cx="4918" cy="1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333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Thiết bị lưu trữ nào được gắn cố định bên trong thân máy?</a:t>
              </a:r>
              <a:endParaRPr lang="en-US" altLang="en-US" sz="3333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0">
            <a:extLst>
              <a:ext uri="{FF2B5EF4-FFF2-40B4-BE49-F238E27FC236}">
                <a16:creationId xmlns:a16="http://schemas.microsoft.com/office/drawing/2014/main" id="{FF104A3C-3635-BDB2-855F-6B362609C5A3}"/>
              </a:ext>
            </a:extLst>
          </p:cNvPr>
          <p:cNvGrpSpPr>
            <a:grpSpLocks/>
          </p:cNvGrpSpPr>
          <p:nvPr/>
        </p:nvGrpSpPr>
        <p:grpSpPr bwMode="auto">
          <a:xfrm>
            <a:off x="1608667" y="2735792"/>
            <a:ext cx="8065823" cy="612775"/>
            <a:chOff x="144" y="1887"/>
            <a:chExt cx="4753" cy="386"/>
          </a:xfrm>
        </p:grpSpPr>
        <p:sp>
          <p:nvSpPr>
            <p:cNvPr id="32792" name="Rectangle 21" descr="Water droplets">
              <a:extLst>
                <a:ext uri="{FF2B5EF4-FFF2-40B4-BE49-F238E27FC236}">
                  <a16:creationId xmlns:a16="http://schemas.microsoft.com/office/drawing/2014/main" id="{D051EE8C-B2DB-436C-D107-932B52AFE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988"/>
              <a:ext cx="109" cy="204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2793" name="AutoShape 22" descr="Water droplets">
              <a:extLst>
                <a:ext uri="{FF2B5EF4-FFF2-40B4-BE49-F238E27FC236}">
                  <a16:creationId xmlns:a16="http://schemas.microsoft.com/office/drawing/2014/main" id="{E007A3D2-48C5-D38E-5E87-8D232CE21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887"/>
              <a:ext cx="4753" cy="38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vi-VN" altLang="en-US" sz="3000" b="1"/>
                <a:t>A.</a:t>
              </a:r>
              <a:r>
                <a:rPr lang="en-US" altLang="en-US" sz="3000" b="1"/>
                <a:t> USB</a:t>
              </a:r>
            </a:p>
          </p:txBody>
        </p: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A12F0746-C2BE-FAD6-4EE0-0724805087CB}"/>
              </a:ext>
            </a:extLst>
          </p:cNvPr>
          <p:cNvGrpSpPr>
            <a:grpSpLocks/>
          </p:cNvGrpSpPr>
          <p:nvPr/>
        </p:nvGrpSpPr>
        <p:grpSpPr bwMode="auto">
          <a:xfrm>
            <a:off x="1608667" y="3573092"/>
            <a:ext cx="8056563" cy="613414"/>
            <a:chOff x="148" y="1934"/>
            <a:chExt cx="4742" cy="305"/>
          </a:xfrm>
        </p:grpSpPr>
        <p:sp>
          <p:nvSpPr>
            <p:cNvPr id="32790" name="Rectangle 24" descr="Water droplets">
              <a:extLst>
                <a:ext uri="{FF2B5EF4-FFF2-40B4-BE49-F238E27FC236}">
                  <a16:creationId xmlns:a16="http://schemas.microsoft.com/office/drawing/2014/main" id="{3FEA35FD-A85C-7A2A-2BDB-9800A1093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015"/>
              <a:ext cx="109" cy="161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2791" name="AutoShape 25" descr="Water droplets">
              <a:extLst>
                <a:ext uri="{FF2B5EF4-FFF2-40B4-BE49-F238E27FC236}">
                  <a16:creationId xmlns:a16="http://schemas.microsoft.com/office/drawing/2014/main" id="{B6B0B6F9-21E6-2C9C-EB3D-14B2DB8A0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934"/>
              <a:ext cx="4742" cy="30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000" b="1">
                  <a:latin typeface="time new roman"/>
                </a:rPr>
                <a:t>B. Đĩa CD</a:t>
              </a:r>
            </a:p>
          </p:txBody>
        </p:sp>
      </p:grpSp>
      <p:sp>
        <p:nvSpPr>
          <p:cNvPr id="30" name="AutoShape 25" descr="Water droplets">
            <a:extLst>
              <a:ext uri="{FF2B5EF4-FFF2-40B4-BE49-F238E27FC236}">
                <a16:creationId xmlns:a16="http://schemas.microsoft.com/office/drawing/2014/main" id="{4633C729-1D2E-2CB0-8EA0-070293CA1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667" y="4482491"/>
            <a:ext cx="8056563" cy="612934"/>
          </a:xfrm>
          <a:prstGeom prst="roundRect">
            <a:avLst>
              <a:gd name="adj" fmla="val 16667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altLang="en-US" sz="3000" b="1">
                <a:latin typeface="time new roman"/>
              </a:rPr>
              <a:t>C. Ổ cứng</a:t>
            </a:r>
          </a:p>
        </p:txBody>
      </p:sp>
      <p:sp>
        <p:nvSpPr>
          <p:cNvPr id="31" name="AutoShape 25" descr="Water droplets">
            <a:extLst>
              <a:ext uri="{FF2B5EF4-FFF2-40B4-BE49-F238E27FC236}">
                <a16:creationId xmlns:a16="http://schemas.microsoft.com/office/drawing/2014/main" id="{FBE630E0-D5C5-F64F-D8E3-F4DE29DD3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667" y="4482491"/>
            <a:ext cx="8056563" cy="612934"/>
          </a:xfrm>
          <a:prstGeom prst="roundRect">
            <a:avLst>
              <a:gd name="adj" fmla="val 16667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altLang="en-US" sz="3000" b="1">
                <a:solidFill>
                  <a:srgbClr val="FF0000"/>
                </a:solidFill>
                <a:latin typeface="time new roman"/>
              </a:rPr>
              <a:t>C. Ổ cứng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CAB2C473-E9F0-2BD0-9F5F-BFEEE9B7C253}"/>
              </a:ext>
            </a:extLst>
          </p:cNvPr>
          <p:cNvGrpSpPr>
            <a:grpSpLocks/>
          </p:cNvGrpSpPr>
          <p:nvPr/>
        </p:nvGrpSpPr>
        <p:grpSpPr bwMode="auto">
          <a:xfrm>
            <a:off x="1595437" y="4055786"/>
            <a:ext cx="8085667" cy="612485"/>
            <a:chOff x="144" y="1887"/>
            <a:chExt cx="4751" cy="321"/>
          </a:xfrm>
        </p:grpSpPr>
        <p:sp>
          <p:nvSpPr>
            <p:cNvPr id="33820" name="Rectangle 4" descr="Water droplets">
              <a:extLst>
                <a:ext uri="{FF2B5EF4-FFF2-40B4-BE49-F238E27FC236}">
                  <a16:creationId xmlns:a16="http://schemas.microsoft.com/office/drawing/2014/main" id="{E90A9BE0-8A3B-577C-0C0C-F811B3E04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989"/>
              <a:ext cx="109" cy="169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3821" name="AutoShape 5" descr="Water droplets">
              <a:extLst>
                <a:ext uri="{FF2B5EF4-FFF2-40B4-BE49-F238E27FC236}">
                  <a16:creationId xmlns:a16="http://schemas.microsoft.com/office/drawing/2014/main" id="{BD7C8D23-3DE6-E39B-F80E-E595700A3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887"/>
              <a:ext cx="4751" cy="32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C. Soạn thảo văn bản</a:t>
              </a:r>
            </a:p>
          </p:txBody>
        </p:sp>
      </p:grpSp>
      <p:sp>
        <p:nvSpPr>
          <p:cNvPr id="33796" name="Text Box 12">
            <a:extLst>
              <a:ext uri="{FF2B5EF4-FFF2-40B4-BE49-F238E27FC236}">
                <a16:creationId xmlns:a16="http://schemas.microsoft.com/office/drawing/2014/main" id="{ADC7B3D2-B10B-04ED-EFD2-EDC1193D4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334" y="1157552"/>
            <a:ext cx="6011333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667" b="1">
              <a:solidFill>
                <a:srgbClr val="FF0000"/>
              </a:solidFill>
              <a:latin typeface=".VnTimeH" pitchFamily="34" charset="0"/>
              <a:cs typeface="Arial" panose="020B0604020202020204" pitchFamily="34" charset="0"/>
            </a:endParaRPr>
          </a:p>
        </p:txBody>
      </p:sp>
      <p:pic>
        <p:nvPicPr>
          <p:cNvPr id="33797" name="Picture 13" descr="bell">
            <a:extLst>
              <a:ext uri="{FF2B5EF4-FFF2-40B4-BE49-F238E27FC236}">
                <a16:creationId xmlns:a16="http://schemas.microsoft.com/office/drawing/2014/main" id="{B75AED3D-D9C4-5644-0DFB-51E0DE69CB5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482990" y="-113770"/>
            <a:ext cx="1275292" cy="119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7">
            <a:extLst>
              <a:ext uri="{FF2B5EF4-FFF2-40B4-BE49-F238E27FC236}">
                <a16:creationId xmlns:a16="http://schemas.microsoft.com/office/drawing/2014/main" id="{5A9A14C2-ED24-EA5C-37A4-EAB0C5E5370B}"/>
              </a:ext>
            </a:extLst>
          </p:cNvPr>
          <p:cNvGrpSpPr>
            <a:grpSpLocks/>
          </p:cNvGrpSpPr>
          <p:nvPr/>
        </p:nvGrpSpPr>
        <p:grpSpPr bwMode="auto">
          <a:xfrm>
            <a:off x="3545417" y="355977"/>
            <a:ext cx="5405438" cy="669578"/>
            <a:chOff x="66" y="924"/>
            <a:chExt cx="4918" cy="732"/>
          </a:xfrm>
        </p:grpSpPr>
        <p:sp>
          <p:nvSpPr>
            <p:cNvPr id="33818" name="Rectangle 18" descr="Parchment">
              <a:extLst>
                <a:ext uri="{FF2B5EF4-FFF2-40B4-BE49-F238E27FC236}">
                  <a16:creationId xmlns:a16="http://schemas.microsoft.com/office/drawing/2014/main" id="{A91C0E81-9973-DAEA-D3B8-2A39A9677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1138"/>
              <a:ext cx="168" cy="35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3819" name="AutoShape 19" descr="Parchment">
              <a:extLst>
                <a:ext uri="{FF2B5EF4-FFF2-40B4-BE49-F238E27FC236}">
                  <a16:creationId xmlns:a16="http://schemas.microsoft.com/office/drawing/2014/main" id="{DBAD4F40-E593-DFCE-7083-5BD2C31C8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" y="924"/>
              <a:ext cx="4918" cy="732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333" b="1">
                  <a:solidFill>
                    <a:srgbClr val="FF0000"/>
                  </a:solidFill>
                  <a:latin typeface="time new roman"/>
                  <a:cs typeface="Times New Roman" panose="02020603050405020304" pitchFamily="18" charset="0"/>
                </a:rPr>
                <a:t>USB có chức năng gì</a:t>
              </a:r>
              <a:r>
                <a:rPr lang="en-US" altLang="en-US" sz="3333" b="1">
                  <a:solidFill>
                    <a:srgbClr val="FF0000"/>
                  </a:solidFill>
                  <a:latin typeface="time new roman"/>
                </a:rPr>
                <a:t>?</a:t>
              </a:r>
              <a:endParaRPr lang="en-US" altLang="en-US" sz="3333" b="1">
                <a:solidFill>
                  <a:srgbClr val="0000FF"/>
                </a:solidFill>
                <a:latin typeface="time new roman"/>
              </a:endParaRPr>
            </a:p>
          </p:txBody>
        </p:sp>
      </p:grpSp>
      <p:grpSp>
        <p:nvGrpSpPr>
          <p:cNvPr id="4" name="Group 20">
            <a:extLst>
              <a:ext uri="{FF2B5EF4-FFF2-40B4-BE49-F238E27FC236}">
                <a16:creationId xmlns:a16="http://schemas.microsoft.com/office/drawing/2014/main" id="{912ED8FF-5365-2370-F32E-98604A7C503C}"/>
              </a:ext>
            </a:extLst>
          </p:cNvPr>
          <p:cNvGrpSpPr>
            <a:grpSpLocks/>
          </p:cNvGrpSpPr>
          <p:nvPr/>
        </p:nvGrpSpPr>
        <p:grpSpPr bwMode="auto">
          <a:xfrm>
            <a:off x="1588824" y="1646188"/>
            <a:ext cx="8071114" cy="1506626"/>
            <a:chOff x="132" y="1353"/>
            <a:chExt cx="4656" cy="808"/>
          </a:xfrm>
        </p:grpSpPr>
        <p:sp>
          <p:nvSpPr>
            <p:cNvPr id="33816" name="Rectangle 21" descr="Water droplets">
              <a:extLst>
                <a:ext uri="{FF2B5EF4-FFF2-40B4-BE49-F238E27FC236}">
                  <a16:creationId xmlns:a16="http://schemas.microsoft.com/office/drawing/2014/main" id="{5163699D-75D5-AF25-7993-680272867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988"/>
              <a:ext cx="107" cy="173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3817" name="AutoShape 22" descr="Water droplets">
              <a:extLst>
                <a:ext uri="{FF2B5EF4-FFF2-40B4-BE49-F238E27FC236}">
                  <a16:creationId xmlns:a16="http://schemas.microsoft.com/office/drawing/2014/main" id="{BFFD364E-E814-F530-679B-86AE61217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1353"/>
              <a:ext cx="4656" cy="32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vi-VN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A.</a:t>
              </a:r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Lưu trữ thông tin của máy tính </a:t>
              </a:r>
            </a:p>
          </p:txBody>
        </p: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E3E704DB-B0FE-2227-4AD0-EF0366A84177}"/>
              </a:ext>
            </a:extLst>
          </p:cNvPr>
          <p:cNvGrpSpPr>
            <a:grpSpLocks/>
          </p:cNvGrpSpPr>
          <p:nvPr/>
        </p:nvGrpSpPr>
        <p:grpSpPr bwMode="auto">
          <a:xfrm>
            <a:off x="1602053" y="2813837"/>
            <a:ext cx="8056563" cy="613844"/>
            <a:chOff x="148" y="1934"/>
            <a:chExt cx="4742" cy="265"/>
          </a:xfrm>
        </p:grpSpPr>
        <p:sp>
          <p:nvSpPr>
            <p:cNvPr id="33814" name="Rectangle 24" descr="Water droplets">
              <a:extLst>
                <a:ext uri="{FF2B5EF4-FFF2-40B4-BE49-F238E27FC236}">
                  <a16:creationId xmlns:a16="http://schemas.microsoft.com/office/drawing/2014/main" id="{3B8166AE-E1CB-160D-4257-2D7F0E913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014"/>
              <a:ext cx="109" cy="14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3815" name="AutoShape 25" descr="Water droplets">
              <a:extLst>
                <a:ext uri="{FF2B5EF4-FFF2-40B4-BE49-F238E27FC236}">
                  <a16:creationId xmlns:a16="http://schemas.microsoft.com/office/drawing/2014/main" id="{6FE3532B-A33F-023C-AFAD-17FEAE4E9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934"/>
              <a:ext cx="4742" cy="26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B. Diệt virus</a:t>
              </a:r>
            </a:p>
          </p:txBody>
        </p:sp>
      </p:grpSp>
      <p:sp>
        <p:nvSpPr>
          <p:cNvPr id="36" name="AutoShape 25" descr="Water droplets">
            <a:extLst>
              <a:ext uri="{FF2B5EF4-FFF2-40B4-BE49-F238E27FC236}">
                <a16:creationId xmlns:a16="http://schemas.microsoft.com/office/drawing/2014/main" id="{F0916177-1736-3EC7-06FA-7A3BE8913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667" y="1644174"/>
            <a:ext cx="8056563" cy="612934"/>
          </a:xfrm>
          <a:prstGeom prst="roundRect">
            <a:avLst>
              <a:gd name="adj" fmla="val 16667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vi-VN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Lưu trữ thông tin của máy tính 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12">
            <a:extLst>
              <a:ext uri="{FF2B5EF4-FFF2-40B4-BE49-F238E27FC236}">
                <a16:creationId xmlns:a16="http://schemas.microsoft.com/office/drawing/2014/main" id="{16967804-23B9-03DB-9C69-1CD1C5008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449" y="1489604"/>
            <a:ext cx="6011333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667" b="1">
              <a:solidFill>
                <a:srgbClr val="FF0000"/>
              </a:solidFill>
              <a:latin typeface=".VnTimeH" pitchFamily="34" charset="0"/>
              <a:cs typeface="Arial" panose="020B0604020202020204" pitchFamily="34" charset="0"/>
            </a:endParaRPr>
          </a:p>
        </p:txBody>
      </p:sp>
      <p:pic>
        <p:nvPicPr>
          <p:cNvPr id="34820" name="Picture 13" descr="bell">
            <a:extLst>
              <a:ext uri="{FF2B5EF4-FFF2-40B4-BE49-F238E27FC236}">
                <a16:creationId xmlns:a16="http://schemas.microsoft.com/office/drawing/2014/main" id="{DA5E8C7C-D420-3B53-8C9B-E84A882E9FA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482990" y="-113770"/>
            <a:ext cx="1275292" cy="119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7">
            <a:extLst>
              <a:ext uri="{FF2B5EF4-FFF2-40B4-BE49-F238E27FC236}">
                <a16:creationId xmlns:a16="http://schemas.microsoft.com/office/drawing/2014/main" id="{8B133AB1-CB30-5DFD-CEFB-C27A4FDA445C}"/>
              </a:ext>
            </a:extLst>
          </p:cNvPr>
          <p:cNvGrpSpPr>
            <a:grpSpLocks/>
          </p:cNvGrpSpPr>
          <p:nvPr/>
        </p:nvGrpSpPr>
        <p:grpSpPr bwMode="auto">
          <a:xfrm>
            <a:off x="1448595" y="1174466"/>
            <a:ext cx="8933656" cy="669553"/>
            <a:chOff x="347" y="916"/>
            <a:chExt cx="4569" cy="733"/>
          </a:xfrm>
        </p:grpSpPr>
        <p:sp>
          <p:nvSpPr>
            <p:cNvPr id="34842" name="Rectangle 18" descr="Parchment">
              <a:extLst>
                <a:ext uri="{FF2B5EF4-FFF2-40B4-BE49-F238E27FC236}">
                  <a16:creationId xmlns:a16="http://schemas.microsoft.com/office/drawing/2014/main" id="{755F9C5D-A1B5-C0A2-47B6-DAF12E632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1139"/>
              <a:ext cx="94" cy="354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4843" name="AutoShape 19" descr="Parchment">
              <a:extLst>
                <a:ext uri="{FF2B5EF4-FFF2-40B4-BE49-F238E27FC236}">
                  <a16:creationId xmlns:a16="http://schemas.microsoft.com/office/drawing/2014/main" id="{C74FF451-D485-CF93-3500-9B5E571D8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" y="916"/>
              <a:ext cx="4569" cy="73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333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Thiết bị nào sau đây là thiết bị lưu trữ ngoài?</a:t>
              </a:r>
              <a:endParaRPr lang="en-US" altLang="en-US" sz="3333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0">
            <a:extLst>
              <a:ext uri="{FF2B5EF4-FFF2-40B4-BE49-F238E27FC236}">
                <a16:creationId xmlns:a16="http://schemas.microsoft.com/office/drawing/2014/main" id="{36692613-0013-0FC1-5E2E-98951E10160B}"/>
              </a:ext>
            </a:extLst>
          </p:cNvPr>
          <p:cNvGrpSpPr>
            <a:grpSpLocks/>
          </p:cNvGrpSpPr>
          <p:nvPr/>
        </p:nvGrpSpPr>
        <p:grpSpPr bwMode="auto">
          <a:xfrm>
            <a:off x="1608667" y="2735792"/>
            <a:ext cx="8077729" cy="612775"/>
            <a:chOff x="144" y="1887"/>
            <a:chExt cx="4753" cy="386"/>
          </a:xfrm>
        </p:grpSpPr>
        <p:sp>
          <p:nvSpPr>
            <p:cNvPr id="34840" name="Rectangle 21" descr="Water droplets">
              <a:extLst>
                <a:ext uri="{FF2B5EF4-FFF2-40B4-BE49-F238E27FC236}">
                  <a16:creationId xmlns:a16="http://schemas.microsoft.com/office/drawing/2014/main" id="{C6C450C4-7282-CD33-8B89-A6E47D453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988"/>
              <a:ext cx="109" cy="204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4841" name="AutoShape 22" descr="Water droplets">
              <a:extLst>
                <a:ext uri="{FF2B5EF4-FFF2-40B4-BE49-F238E27FC236}">
                  <a16:creationId xmlns:a16="http://schemas.microsoft.com/office/drawing/2014/main" id="{91BF96FE-8804-06F3-16BF-25ADB36A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887"/>
              <a:ext cx="4753" cy="38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vi-VN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A.</a:t>
              </a:r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Ổ đĩa cứng C, D, E</a:t>
              </a:r>
            </a:p>
          </p:txBody>
        </p: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3C74E858-A309-F9A0-AA24-8205D5FD8D5E}"/>
              </a:ext>
            </a:extLst>
          </p:cNvPr>
          <p:cNvGrpSpPr>
            <a:grpSpLocks/>
          </p:cNvGrpSpPr>
          <p:nvPr/>
        </p:nvGrpSpPr>
        <p:grpSpPr bwMode="auto">
          <a:xfrm>
            <a:off x="1608667" y="3573092"/>
            <a:ext cx="8056563" cy="613414"/>
            <a:chOff x="148" y="1934"/>
            <a:chExt cx="4742" cy="305"/>
          </a:xfrm>
        </p:grpSpPr>
        <p:sp>
          <p:nvSpPr>
            <p:cNvPr id="34838" name="Rectangle 24" descr="Water droplets">
              <a:extLst>
                <a:ext uri="{FF2B5EF4-FFF2-40B4-BE49-F238E27FC236}">
                  <a16:creationId xmlns:a16="http://schemas.microsoft.com/office/drawing/2014/main" id="{F7B1D8E2-540E-D76D-DDFF-C11EE5EBF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2015"/>
              <a:ext cx="109" cy="161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4839" name="AutoShape 25" descr="Water droplets">
              <a:extLst>
                <a:ext uri="{FF2B5EF4-FFF2-40B4-BE49-F238E27FC236}">
                  <a16:creationId xmlns:a16="http://schemas.microsoft.com/office/drawing/2014/main" id="{E7252CC1-210C-7918-1D9D-A154A1481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934"/>
              <a:ext cx="4742" cy="30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r>
                <a:rPr lang="en-US" altLang="en-US" sz="3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B. Ổ đĩa CD/ DVD, ổ đĩa ngoài, USB</a:t>
              </a:r>
            </a:p>
          </p:txBody>
        </p:sp>
      </p:grpSp>
      <p:sp>
        <p:nvSpPr>
          <p:cNvPr id="30" name="AutoShape 25" descr="Water droplets">
            <a:extLst>
              <a:ext uri="{FF2B5EF4-FFF2-40B4-BE49-F238E27FC236}">
                <a16:creationId xmlns:a16="http://schemas.microsoft.com/office/drawing/2014/main" id="{8F91664A-75F3-82F7-F49D-F527D7920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667" y="4482491"/>
            <a:ext cx="8056563" cy="612934"/>
          </a:xfrm>
          <a:prstGeom prst="roundRect">
            <a:avLst>
              <a:gd name="adj" fmla="val 16667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C. Ổ đĩa C  </a:t>
            </a:r>
          </a:p>
        </p:txBody>
      </p:sp>
      <p:sp>
        <p:nvSpPr>
          <p:cNvPr id="34" name="AutoShape 25" descr="Water droplets">
            <a:extLst>
              <a:ext uri="{FF2B5EF4-FFF2-40B4-BE49-F238E27FC236}">
                <a16:creationId xmlns:a16="http://schemas.microsoft.com/office/drawing/2014/main" id="{E3AAE554-E7C4-71C1-1645-E1DBCC026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8" y="3552481"/>
            <a:ext cx="8056563" cy="612934"/>
          </a:xfrm>
          <a:prstGeom prst="roundRect">
            <a:avLst>
              <a:gd name="adj" fmla="val 16667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Ổ đĩa CD/ DVD, ổ đĩa ngoài, USB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A27EE-6658-39E7-5BCD-54FA9A79E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969" y="889000"/>
            <a:ext cx="6319573" cy="6566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67" b="1" dirty="0">
                <a:solidFill>
                  <a:srgbClr val="FF0000"/>
                </a:solidFill>
                <a:latin typeface="time new roman"/>
              </a:rPr>
              <a:t>1. HOẠT ĐỘNG THỰC HÀNH</a:t>
            </a:r>
          </a:p>
        </p:txBody>
      </p:sp>
      <p:sp>
        <p:nvSpPr>
          <p:cNvPr id="22531" name="TextBox 4">
            <a:extLst>
              <a:ext uri="{FF2B5EF4-FFF2-40B4-BE49-F238E27FC236}">
                <a16:creationId xmlns:a16="http://schemas.microsoft.com/office/drawing/2014/main" id="{48ADB8D8-136D-9EB3-6F0B-8AD19D9A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6" y="2317750"/>
            <a:ext cx="9274968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sz="3000" dirty="0" err="1">
                <a:latin typeface="time new roman"/>
              </a:rPr>
              <a:t>Học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sinh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làm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bài</a:t>
            </a:r>
            <a:r>
              <a:rPr lang="en-US" sz="3000" dirty="0">
                <a:latin typeface="time new roman"/>
              </a:rPr>
              <a:t> 1, 2 SGK </a:t>
            </a:r>
            <a:r>
              <a:rPr lang="en-US" sz="3000" dirty="0" err="1">
                <a:latin typeface="time new roman"/>
              </a:rPr>
              <a:t>trang</a:t>
            </a:r>
            <a:r>
              <a:rPr lang="en-US" sz="3000" dirty="0">
                <a:latin typeface="time new roman"/>
              </a:rPr>
              <a:t> 24</a:t>
            </a:r>
          </a:p>
          <a:p>
            <a:r>
              <a:rPr lang="en-US" sz="3000" dirty="0">
                <a:latin typeface="time new roman"/>
              </a:rPr>
              <a:t>Trong USB, </a:t>
            </a:r>
            <a:r>
              <a:rPr lang="en-US" sz="3000" dirty="0" err="1">
                <a:latin typeface="time new roman"/>
              </a:rPr>
              <a:t>hãy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tạo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có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tên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. Trong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tên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, </a:t>
            </a:r>
            <a:r>
              <a:rPr lang="en-US" sz="3000" dirty="0" err="1">
                <a:latin typeface="time new roman"/>
              </a:rPr>
              <a:t>hãy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tạo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con </a:t>
            </a:r>
            <a:r>
              <a:rPr lang="en-US" sz="3000" dirty="0" err="1">
                <a:latin typeface="time new roman"/>
              </a:rPr>
              <a:t>có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tên</a:t>
            </a:r>
            <a:r>
              <a:rPr lang="en-US" sz="3000" dirty="0">
                <a:latin typeface="time new roman"/>
              </a:rPr>
              <a:t> VẼ, SOẠN THẢO, TRÌNH CHIẾU</a:t>
            </a:r>
          </a:p>
          <a:p>
            <a:r>
              <a:rPr lang="en-US" sz="3000" dirty="0">
                <a:latin typeface="time new roman"/>
              </a:rPr>
              <a:t>2. Copy </a:t>
            </a:r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tệp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mà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đã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tạo</a:t>
            </a:r>
            <a:r>
              <a:rPr lang="en-US" sz="3000" dirty="0">
                <a:latin typeface="time new roman"/>
              </a:rPr>
              <a:t> ở </a:t>
            </a:r>
            <a:r>
              <a:rPr lang="en-US" sz="3000" dirty="0" err="1">
                <a:latin typeface="time new roman"/>
              </a:rPr>
              <a:t>bài</a:t>
            </a:r>
            <a:r>
              <a:rPr lang="en-US" sz="3000" dirty="0">
                <a:latin typeface="time new roman"/>
              </a:rPr>
              <a:t> 3 </a:t>
            </a:r>
            <a:r>
              <a:rPr lang="en-US" sz="3000" dirty="0" err="1">
                <a:latin typeface="time new roman"/>
              </a:rPr>
              <a:t>vào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thư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mục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trong</a:t>
            </a:r>
            <a:r>
              <a:rPr lang="en-US" sz="3000" dirty="0">
                <a:latin typeface="time new roman"/>
              </a:rPr>
              <a:t> USB </a:t>
            </a:r>
            <a:r>
              <a:rPr lang="en-US" sz="3000" dirty="0" err="1">
                <a:latin typeface="time new roman"/>
              </a:rPr>
              <a:t>sao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cho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dễ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tìm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kiếm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nhất</a:t>
            </a:r>
            <a:r>
              <a:rPr lang="en-US" sz="3000" dirty="0">
                <a:latin typeface="time new roman"/>
              </a:rPr>
              <a:t>.</a:t>
            </a:r>
          </a:p>
          <a:p>
            <a:endParaRPr lang="en-US" altLang="en-US" sz="3000" dirty="0">
              <a:latin typeface="time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5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A27EE-6658-39E7-5BCD-54FA9A79E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969" y="889000"/>
            <a:ext cx="6319573" cy="1220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67" b="1" dirty="0">
                <a:solidFill>
                  <a:srgbClr val="FF0000"/>
                </a:solidFill>
                <a:latin typeface="time new roman"/>
              </a:rPr>
              <a:t>1. HOẠT ĐỘNG ỨNG DỤNG, MỞ RỘNG</a:t>
            </a:r>
          </a:p>
        </p:txBody>
      </p:sp>
      <p:sp>
        <p:nvSpPr>
          <p:cNvPr id="22531" name="TextBox 4">
            <a:extLst>
              <a:ext uri="{FF2B5EF4-FFF2-40B4-BE49-F238E27FC236}">
                <a16:creationId xmlns:a16="http://schemas.microsoft.com/office/drawing/2014/main" id="{48ADB8D8-136D-9EB3-6F0B-8AD19D9A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6" y="2317750"/>
            <a:ext cx="92749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sz="3000" dirty="0" err="1">
                <a:latin typeface="time new roman"/>
              </a:rPr>
              <a:t>Các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em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chuẩn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bị</a:t>
            </a:r>
            <a:r>
              <a:rPr lang="en-US" sz="3000" dirty="0">
                <a:latin typeface="time new roman"/>
              </a:rPr>
              <a:t> USB </a:t>
            </a:r>
            <a:r>
              <a:rPr lang="en-US" sz="3000" dirty="0" err="1">
                <a:latin typeface="time new roman"/>
              </a:rPr>
              <a:t>để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sao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chép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dữ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liệu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học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tập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trên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máy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tính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sau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khi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hoàn</a:t>
            </a:r>
            <a:r>
              <a:rPr lang="en-US" sz="3000" dirty="0">
                <a:latin typeface="time new roman"/>
              </a:rPr>
              <a:t> </a:t>
            </a:r>
            <a:r>
              <a:rPr lang="en-US" sz="3000" dirty="0" err="1">
                <a:latin typeface="time new roman"/>
              </a:rPr>
              <a:t>thành</a:t>
            </a:r>
            <a:endParaRPr lang="en-US" altLang="en-US" sz="3000" dirty="0">
              <a:latin typeface="time new roman"/>
            </a:endParaRPr>
          </a:p>
          <a:p>
            <a:endParaRPr lang="en-US" altLang="en-US" sz="3000" dirty="0"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61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5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FDCE5CF-853F-4849-0DBD-5024C8ABB23A}"/>
              </a:ext>
            </a:extLst>
          </p:cNvPr>
          <p:cNvSpPr/>
          <p:nvPr/>
        </p:nvSpPr>
        <p:spPr>
          <a:xfrm>
            <a:off x="4724400" y="1690351"/>
            <a:ext cx="291465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2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258</Words>
  <Application>Microsoft Office PowerPoint</Application>
  <PresentationFormat>Widescreen</PresentationFormat>
  <Paragraphs>30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.VnTimeH</vt:lpstr>
      <vt:lpstr>Arial</vt:lpstr>
      <vt:lpstr>Calibri</vt:lpstr>
      <vt:lpstr>Calibri Light</vt:lpstr>
      <vt:lpstr>time new roman</vt:lpstr>
      <vt:lpstr>Times New Roman</vt:lpstr>
      <vt:lpstr>Tw Cen MT</vt:lpstr>
      <vt:lpstr>Office Theme</vt:lpstr>
      <vt:lpstr>PowerPoint Presentation</vt:lpstr>
      <vt:lpstr>BÀI 5:  Sử dụng thiết bị lưu trữ ngoài (T2)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Huu Phuc</dc:creator>
  <cp:lastModifiedBy>Nguyen Huu Phuc</cp:lastModifiedBy>
  <cp:revision>1</cp:revision>
  <dcterms:created xsi:type="dcterms:W3CDTF">2022-09-18T12:16:01Z</dcterms:created>
  <dcterms:modified xsi:type="dcterms:W3CDTF">2022-09-18T12:22:26Z</dcterms:modified>
</cp:coreProperties>
</file>